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2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956E1D7-F4A8-4A6B-B940-DC30DEA22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C3A199-091E-458A-9206-6BBBDAF2F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307BD1D-540A-46A1-82E9-8F9DE7226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Sinal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8F8207-8180-4CDC-8E44-526E2A6830E4}"/>
              </a:ext>
            </a:extLst>
          </p:cNvPr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9615B503-3016-4203-83C9-65B9510351BB}"/>
                </a:ext>
              </a:extLst>
            </p:cNvPr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模糊查询</a:t>
              </a:r>
            </a:p>
          </p:txBody>
        </p:sp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D9B482A4-5648-4641-914B-4811ADFBA231}"/>
                </a:ext>
              </a:extLst>
            </p:cNvPr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422159"/>
            <a:ext cx="3133420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大量界面与逻辑函数之间的调用逻辑关系等也较为复杂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界面与逻辑函数结合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添加的权限约束起到对应的作用需要复杂的逻辑判断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系统管理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语句条件多变，功能复杂，功能较为难以实现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语句功能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界面模板设计</a:t>
            </a: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日志管理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部分合同管理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文档编写，后期测试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用户管理  角色管理  权限管理，部分合同管理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模糊查询设计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910675-BE1C-44A1-B65C-3DB7D080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C075B3-A07A-430B-9299-CDB091B8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C2EDC4-C194-47F1-A393-DFF286FD3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99B254-BE28-4297-8DBB-64E2D24ED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01FD932-08DD-4CC0-A981-0176914EC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1E0B71-4213-4D5B-87F4-B160FF991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593</Words>
  <Application>Microsoft Office PowerPoint</Application>
  <PresentationFormat>宽屏</PresentationFormat>
  <Paragraphs>126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FZHei-B01S</vt:lpstr>
      <vt:lpstr>等线</vt:lpstr>
      <vt:lpstr>等线 Light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119</cp:revision>
  <dcterms:created xsi:type="dcterms:W3CDTF">2018-11-22T11:40:00Z</dcterms:created>
  <dcterms:modified xsi:type="dcterms:W3CDTF">2018-12-26T04:47:59Z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